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080625" cy="7559675"/>
  <p:notesSz cx="7559675" cy="10691813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325" y="7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0960"/>
            <a:ext cx="907164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PT" sz="586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320"/>
            <a:ext cx="90716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426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6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426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0960"/>
            <a:ext cx="907164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PT" sz="586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832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426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832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426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426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426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0960"/>
            <a:ext cx="907164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PT" sz="586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832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426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76832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426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76832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426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426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405864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426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405864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426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0960"/>
            <a:ext cx="907164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PT" sz="586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8320"/>
            <a:ext cx="9071640" cy="4384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P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0960"/>
            <a:ext cx="907164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PT" sz="586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8320"/>
            <a:ext cx="907164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426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0960"/>
            <a:ext cx="907164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PT" sz="586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832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426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832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426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0960"/>
            <a:ext cx="907164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PT" sz="586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0960"/>
            <a:ext cx="9071640" cy="5850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P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0960"/>
            <a:ext cx="907164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PT" sz="586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832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426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76832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426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426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0960"/>
            <a:ext cx="907164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PT" sz="586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832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426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832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426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426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0960"/>
            <a:ext cx="907164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PT" sz="586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832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426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832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426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6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426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0960"/>
            <a:ext cx="907164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PT" sz="586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8320"/>
            <a:ext cx="907164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88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PT" sz="426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508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PT" sz="373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113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PT" sz="32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75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PT" sz="266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37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PT" sz="266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37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PT" sz="266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37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PT" sz="2660" b="0" strike="noStrike" spc="-1">
                <a:latin typeface="Arial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6800"/>
            <a:ext cx="2348280" cy="520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pt-PT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6800"/>
            <a:ext cx="3195000" cy="520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pt-PT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6800"/>
            <a:ext cx="2348280" cy="520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FEBCC343-6344-4551-9BBB-A543E13AF3BC}" type="slidenum">
              <a:rPr lang="pt-PT" sz="1400" b="0" strike="noStrike" spc="-1">
                <a:latin typeface="Times New Roman"/>
              </a:rPr>
              <a:pPr algn="r"/>
              <a:t>‹nº›</a:t>
            </a:fld>
            <a:endParaRPr lang="pt-PT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15031" y="0"/>
            <a:ext cx="5465595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rgbClr val="FF66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Pequeno-almoço </a:t>
            </a:r>
            <a:r>
              <a:rPr lang="pt-PT" b="1" dirty="0" err="1" smtClean="0">
                <a:solidFill>
                  <a:srgbClr val="FF66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efr</a:t>
            </a:r>
            <a:r>
              <a:rPr lang="pt-PT" b="1" dirty="0" smtClean="0">
                <a:solidFill>
                  <a:srgbClr val="FF66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PT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pt-PT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8.45h Acolhimento</a:t>
            </a:r>
          </a:p>
          <a:p>
            <a:r>
              <a:rPr lang="pt-PT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9.00h Apresentação </a:t>
            </a:r>
            <a:r>
              <a:rPr lang="pt-PT" b="1" dirty="0" err="1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efr</a:t>
            </a:r>
            <a:r>
              <a:rPr lang="pt-PT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ACEGE / </a:t>
            </a:r>
          </a:p>
          <a:p>
            <a:r>
              <a:rPr lang="pt-PT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</a:t>
            </a:r>
            <a:r>
              <a:rPr lang="pt-PT" b="1" dirty="0" err="1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Fundación</a:t>
            </a:r>
            <a:r>
              <a:rPr lang="pt-PT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PT" b="1" dirty="0" err="1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másFamilia</a:t>
            </a:r>
            <a:endParaRPr lang="pt-PT" b="1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pt-PT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9.15h "Boas práticas de </a:t>
            </a:r>
          </a:p>
          <a:p>
            <a:r>
              <a:rPr lang="pt-PT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conciliação de empresas </a:t>
            </a:r>
            <a:r>
              <a:rPr lang="pt-PT" b="1" dirty="0" err="1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Efr</a:t>
            </a:r>
            <a:r>
              <a:rPr lang="pt-PT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 </a:t>
            </a:r>
          </a:p>
          <a:p>
            <a:r>
              <a:rPr lang="pt-PT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. </a:t>
            </a:r>
            <a:r>
              <a:rPr lang="pt-PT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Brisa </a:t>
            </a:r>
          </a:p>
          <a:p>
            <a:r>
              <a:rPr lang="pt-PT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. EDP </a:t>
            </a:r>
          </a:p>
          <a:p>
            <a:r>
              <a:rPr lang="pt-PT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. </a:t>
            </a:r>
            <a:r>
              <a:rPr lang="pt-PT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Fidelidade </a:t>
            </a:r>
            <a:r>
              <a:rPr lang="pt-PT" b="1" dirty="0" err="1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Assistance</a:t>
            </a:r>
            <a:endParaRPr lang="pt-PT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pt-PT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. Morais Leitão</a:t>
            </a:r>
          </a:p>
          <a:p>
            <a:r>
              <a:rPr lang="pt-PT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. </a:t>
            </a:r>
            <a:r>
              <a:rPr lang="pt-PT" b="1" dirty="0" err="1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Santander</a:t>
            </a:r>
            <a:endParaRPr lang="pt-PT" b="1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pt-PT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10.00  Perguntas e Respostas</a:t>
            </a:r>
          </a:p>
          <a:p>
            <a:r>
              <a:rPr lang="pt-PT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10.30  Encerramento</a:t>
            </a:r>
          </a:p>
          <a:p>
            <a:r>
              <a:rPr lang="pt-PT" b="1" dirty="0" smtClean="0">
                <a:solidFill>
                  <a:srgbClr val="FF66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Fórum EFR </a:t>
            </a:r>
            <a:r>
              <a:rPr lang="pt-PT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(encontro entre as empresas   </a:t>
            </a:r>
          </a:p>
          <a:p>
            <a:r>
              <a:rPr lang="pt-PT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certificadas)</a:t>
            </a:r>
          </a:p>
          <a:p>
            <a:r>
              <a:rPr lang="pt-PT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10.30   </a:t>
            </a:r>
            <a:r>
              <a:rPr lang="pt-PT" b="1" dirty="0" err="1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Coffee</a:t>
            </a:r>
            <a:r>
              <a:rPr lang="pt-PT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PT" b="1" dirty="0" err="1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break</a:t>
            </a:r>
            <a:r>
              <a:rPr lang="pt-PT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PT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11.00  Notícias </a:t>
            </a:r>
            <a:r>
              <a:rPr lang="pt-PT" b="1" dirty="0" err="1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Efr</a:t>
            </a:r>
            <a:r>
              <a:rPr lang="pt-PT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pt-PT" b="1" dirty="0" err="1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Fundación</a:t>
            </a:r>
            <a:r>
              <a:rPr lang="pt-PT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PT" b="1" dirty="0" err="1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másfamilia</a:t>
            </a:r>
            <a:r>
              <a:rPr lang="pt-PT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</a:t>
            </a:r>
          </a:p>
          <a:p>
            <a:r>
              <a:rPr lang="pt-PT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11.30   Partilha de experiências </a:t>
            </a:r>
          </a:p>
          <a:p>
            <a:r>
              <a:rPr lang="pt-PT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na implementação </a:t>
            </a:r>
            <a:r>
              <a:rPr lang="pt-PT" b="1" dirty="0" err="1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efr</a:t>
            </a:r>
            <a:r>
              <a:rPr lang="pt-PT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</a:t>
            </a:r>
          </a:p>
          <a:p>
            <a:r>
              <a:rPr lang="pt-PT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12.30   O desafio da Comunicação</a:t>
            </a:r>
          </a:p>
          <a:p>
            <a:r>
              <a:rPr lang="pt-PT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. Atrevia – apresentação</a:t>
            </a:r>
          </a:p>
          <a:p>
            <a:r>
              <a:rPr lang="pt-PT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. Debate</a:t>
            </a:r>
          </a:p>
          <a:p>
            <a:r>
              <a:rPr lang="pt-PT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13:30  Almoço</a:t>
            </a:r>
          </a:p>
          <a:p>
            <a:endParaRPr lang="pt-PT" dirty="0"/>
          </a:p>
        </p:txBody>
      </p:sp>
      <p:sp>
        <p:nvSpPr>
          <p:cNvPr id="3" name="CaixaDeTexto 2"/>
          <p:cNvSpPr txBox="1"/>
          <p:nvPr/>
        </p:nvSpPr>
        <p:spPr>
          <a:xfrm>
            <a:off x="1110343" y="1698172"/>
            <a:ext cx="21161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s-ES" altLang="es-ES" sz="3000" b="1" i="1" dirty="0" smtClean="0">
                <a:solidFill>
                  <a:srgbClr val="ED7D31"/>
                </a:solidFill>
                <a:latin typeface="Tahoma" charset="0"/>
                <a:ea typeface="Tahoma" charset="0"/>
                <a:cs typeface="Tahoma" charset="0"/>
              </a:rPr>
              <a:t>Programa Fórum </a:t>
            </a:r>
            <a:r>
              <a:rPr lang="es-ES" altLang="es-ES" sz="3000" b="1" i="1" dirty="0" err="1" smtClean="0">
                <a:solidFill>
                  <a:srgbClr val="ED7D31"/>
                </a:solidFill>
                <a:latin typeface="Tahoma" charset="0"/>
                <a:ea typeface="Tahoma" charset="0"/>
                <a:cs typeface="Tahoma" charset="0"/>
              </a:rPr>
              <a:t>efr</a:t>
            </a:r>
            <a:endParaRPr lang="es-ES" altLang="es-ES" sz="3000" b="1" i="1" dirty="0">
              <a:solidFill>
                <a:srgbClr val="ED7D31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5</Words>
  <Application>Microsoft Office PowerPoint</Application>
  <PresentationFormat>Personalizados</PresentationFormat>
  <Paragraphs>24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9" baseType="lpstr">
      <vt:lpstr>Arial</vt:lpstr>
      <vt:lpstr>Calibri</vt:lpstr>
      <vt:lpstr>DejaVu Sans</vt:lpstr>
      <vt:lpstr>Symbol</vt:lpstr>
      <vt:lpstr>Tahoma</vt:lpstr>
      <vt:lpstr>Times New Roman</vt:lpstr>
      <vt:lpstr>Wingdings</vt:lpstr>
      <vt:lpstr>Office Theme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Catarina Silva</dc:creator>
  <cp:lastModifiedBy>Catarina Silva</cp:lastModifiedBy>
  <cp:revision>7</cp:revision>
  <dcterms:created xsi:type="dcterms:W3CDTF">2019-11-20T17:13:30Z</dcterms:created>
  <dcterms:modified xsi:type="dcterms:W3CDTF">2019-11-22T09:33:42Z</dcterms:modified>
  <dc:language>pt-PT</dc:language>
</cp:coreProperties>
</file>